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66FF"/>
    <a:srgbClr val="99FF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4000" r="-8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85738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Презентація</a:t>
            </a:r>
            <a:b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 тему: річка Дунай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86446" y="5000612"/>
            <a:ext cx="3357554" cy="1857388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Підготував </a:t>
            </a:r>
          </a:p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учень 7- А класу</a:t>
            </a:r>
          </a:p>
          <a:p>
            <a:r>
              <a:rPr lang="uk-U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Шкадар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Володимир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esktop\193-12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/>
              <a:t>Річка Дунай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99FF99"/>
                </a:solidFill>
              </a:rPr>
              <a:t>Басейн річки Дунай є серцевиною центру Європи, що охоплює територію 817 000 км2, на якій розташовані понад 15 європейських країн.  </a:t>
            </a:r>
            <a:endParaRPr lang="ru-RU" dirty="0">
              <a:solidFill>
                <a:srgbClr val="99FF99"/>
              </a:solidFill>
            </a:endParaRPr>
          </a:p>
        </p:txBody>
      </p:sp>
      <p:pic>
        <p:nvPicPr>
          <p:cNvPr id="1026" name="Picture 2" descr="C:\Users\1\Desktop\dunaj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3214692"/>
            <a:ext cx="5715000" cy="36433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4857760"/>
            <a:ext cx="8929718" cy="1857388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uk-UA" sz="2000" b="1" i="1" dirty="0" smtClean="0">
                <a:solidFill>
                  <a:schemeClr val="accent6">
                    <a:lumMod val="75000"/>
                  </a:schemeClr>
                </a:solidFill>
              </a:rPr>
              <a:t>Немає такої річки, як Дунай по відношенню до кількості національностей, які проживають у його басейні.</a:t>
            </a:r>
            <a:endParaRPr lang="ru-RU" sz="20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1\Desktop\250px-Budapest_from_Gellert_Hill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397" b="397"/>
          <a:stretch>
            <a:fillRect/>
          </a:stretch>
        </p:blipFill>
        <p:spPr bwMode="auto">
          <a:xfrm>
            <a:off x="0" y="642918"/>
            <a:ext cx="4357686" cy="4114800"/>
          </a:xfrm>
          <a:prstGeom prst="rect">
            <a:avLst/>
          </a:prstGeom>
          <a:noFill/>
        </p:spPr>
      </p:pic>
      <p:pic>
        <p:nvPicPr>
          <p:cNvPr id="2052" name="Picture 4" descr="C:\Users\1\Desktop\Pict10.13-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42918"/>
            <a:ext cx="4714876" cy="41211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66FF"/>
                </a:solidFill>
              </a:rPr>
              <a:t>Дунай впадає у Чорне море через дельту, яка є другою найбільшою природною </a:t>
            </a:r>
            <a:r>
              <a:rPr lang="uk-UA" sz="2800" dirty="0" err="1" smtClean="0">
                <a:solidFill>
                  <a:srgbClr val="0066FF"/>
                </a:solidFill>
              </a:rPr>
              <a:t>водно-</a:t>
            </a:r>
            <a:r>
              <a:rPr lang="uk-UA" sz="2800" dirty="0" smtClean="0">
                <a:solidFill>
                  <a:srgbClr val="0066FF"/>
                </a:solidFill>
              </a:rPr>
              <a:t> болотною територією у Європі.</a:t>
            </a:r>
            <a:endParaRPr lang="ru-RU" sz="2800" dirty="0">
              <a:solidFill>
                <a:srgbClr val="0066FF"/>
              </a:solidFill>
            </a:endParaRPr>
          </a:p>
        </p:txBody>
      </p:sp>
      <p:pic>
        <p:nvPicPr>
          <p:cNvPr id="4099" name="Picture 3" descr="C:\Users\1\Desktop\img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2037" y="3024187"/>
            <a:ext cx="4271963" cy="3833813"/>
          </a:xfrm>
          <a:prstGeom prst="rect">
            <a:avLst/>
          </a:prstGeom>
          <a:noFill/>
        </p:spPr>
      </p:pic>
      <p:pic>
        <p:nvPicPr>
          <p:cNvPr id="4100" name="Picture 4" descr="C:\Users\1\Desktop\img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024187"/>
            <a:ext cx="4087817" cy="38338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rgbClr val="A50021"/>
                </a:solidFill>
              </a:rPr>
              <a:t>Дунай належить до однієї з найбільших після Волги річок Європейського континенту.</a:t>
            </a:r>
            <a:endParaRPr lang="ru-RU" sz="3200" dirty="0">
              <a:solidFill>
                <a:srgbClr val="A50021"/>
              </a:solidFill>
            </a:endParaRPr>
          </a:p>
        </p:txBody>
      </p:sp>
      <p:pic>
        <p:nvPicPr>
          <p:cNvPr id="1026" name="Picture 2" descr="C:\Users\1\Desktop\img13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5025" y="2143116"/>
            <a:ext cx="4041775" cy="40005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1\Desktop\img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Середній Дунай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Він перетинає </a:t>
            </a:r>
            <a:r>
              <a:rPr lang="uk-UA" dirty="0" err="1" smtClean="0"/>
              <a:t>середньодунайську</a:t>
            </a:r>
            <a:r>
              <a:rPr lang="uk-UA" dirty="0" smtClean="0"/>
              <a:t> </a:t>
            </a:r>
            <a:r>
              <a:rPr lang="uk-UA" dirty="0" smtClean="0"/>
              <a:t>рівнину, де долина ріки розширюється до 5- 20 км. Дунай перетинає окремі пасма і хребти, утворюючи долини прориву. </a:t>
            </a:r>
            <a:endParaRPr lang="ru-RU" dirty="0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Нижній Дунай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Нижній</a:t>
            </a:r>
            <a:r>
              <a:rPr lang="ru-RU" b="1" dirty="0" smtClean="0"/>
              <a:t> Дунай(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оршова</a:t>
            </a:r>
            <a:r>
              <a:rPr lang="ru-RU" b="1" dirty="0" smtClean="0"/>
              <a:t> до гирла) </a:t>
            </a:r>
            <a:r>
              <a:rPr lang="ru-RU" b="1" dirty="0" err="1" smtClean="0"/>
              <a:t>тече</a:t>
            </a:r>
            <a:r>
              <a:rPr lang="ru-RU" b="1" dirty="0" smtClean="0"/>
              <a:t> </a:t>
            </a:r>
            <a:r>
              <a:rPr lang="ru-RU" b="1" dirty="0" err="1" smtClean="0"/>
              <a:t>нижньодунайською</a:t>
            </a:r>
            <a:r>
              <a:rPr lang="ru-RU" b="1" dirty="0" smtClean="0"/>
              <a:t> </a:t>
            </a:r>
            <a:r>
              <a:rPr lang="ru-RU" b="1" dirty="0" err="1" smtClean="0"/>
              <a:t>рівниною</a:t>
            </a:r>
            <a:r>
              <a:rPr lang="ru-RU" b="1" dirty="0" smtClean="0"/>
              <a:t>, </a:t>
            </a:r>
            <a:r>
              <a:rPr lang="ru-RU" b="1" dirty="0" err="1" smtClean="0"/>
              <a:t>розгалужуючись</a:t>
            </a:r>
            <a:r>
              <a:rPr lang="ru-RU" b="1" dirty="0" smtClean="0"/>
              <a:t> на </a:t>
            </a:r>
            <a:r>
              <a:rPr lang="ru-RU" b="1" dirty="0" err="1" smtClean="0"/>
              <a:t>численні</a:t>
            </a:r>
            <a:r>
              <a:rPr lang="ru-RU" b="1" dirty="0" smtClean="0"/>
              <a:t> </a:t>
            </a:r>
            <a:r>
              <a:rPr lang="ru-RU" b="1" dirty="0" err="1" smtClean="0"/>
              <a:t>рукави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протоки. Ширина </a:t>
            </a:r>
            <a:r>
              <a:rPr lang="ru-RU" b="1" dirty="0" err="1" smtClean="0"/>
              <a:t>ріки</a:t>
            </a:r>
            <a:r>
              <a:rPr lang="ru-RU" b="1" dirty="0" smtClean="0"/>
              <a:t> тут </a:t>
            </a:r>
            <a:r>
              <a:rPr lang="ru-RU" b="1" dirty="0" err="1" smtClean="0"/>
              <a:t>досягає</a:t>
            </a:r>
            <a:r>
              <a:rPr lang="ru-RU" b="1" dirty="0" smtClean="0"/>
              <a:t> 1-2 км, </a:t>
            </a:r>
            <a:r>
              <a:rPr lang="ru-RU" b="1" dirty="0" err="1" smtClean="0"/>
              <a:t>пересічна</a:t>
            </a:r>
            <a:r>
              <a:rPr lang="ru-RU" b="1" dirty="0" smtClean="0"/>
              <a:t> </a:t>
            </a:r>
            <a:r>
              <a:rPr lang="ru-RU" b="1" dirty="0" err="1" smtClean="0"/>
              <a:t>глибина</a:t>
            </a:r>
            <a:r>
              <a:rPr lang="ru-RU" b="1" dirty="0" smtClean="0"/>
              <a:t> 5-7м. У </a:t>
            </a:r>
            <a:r>
              <a:rPr lang="ru-RU" b="1" dirty="0" err="1" smtClean="0"/>
              <a:t>гирлі</a:t>
            </a:r>
            <a:r>
              <a:rPr lang="ru-RU" b="1" dirty="0" smtClean="0"/>
              <a:t> Дунай </a:t>
            </a:r>
            <a:r>
              <a:rPr lang="ru-RU" b="1" dirty="0" err="1" smtClean="0"/>
              <a:t>ділиться</a:t>
            </a:r>
            <a:r>
              <a:rPr lang="ru-RU" b="1" dirty="0" smtClean="0"/>
              <a:t> на </a:t>
            </a:r>
            <a:r>
              <a:rPr lang="ru-RU" b="1" dirty="0" err="1" smtClean="0"/>
              <a:t>Кіліське</a:t>
            </a:r>
            <a:r>
              <a:rPr lang="ru-RU" b="1" dirty="0" smtClean="0"/>
              <a:t>, </a:t>
            </a:r>
            <a:r>
              <a:rPr lang="ru-RU" b="1" dirty="0" err="1" smtClean="0"/>
              <a:t>Сулінське</a:t>
            </a:r>
            <a:r>
              <a:rPr lang="ru-RU" b="1" dirty="0" smtClean="0"/>
              <a:t> та </a:t>
            </a:r>
            <a:r>
              <a:rPr lang="ru-RU" b="1" dirty="0" err="1" smtClean="0"/>
              <a:t>Георгіївське</a:t>
            </a:r>
            <a:r>
              <a:rPr lang="ru-RU" b="1" dirty="0" smtClean="0"/>
              <a:t> гирло.</a:t>
            </a:r>
          </a:p>
          <a:p>
            <a:endParaRPr lang="ru-RU" b="1" dirty="0" smtClean="0"/>
          </a:p>
          <a:p>
            <a:endParaRPr lang="ru-RU" dirty="0"/>
          </a:p>
        </p:txBody>
      </p:sp>
      <p:pic>
        <p:nvPicPr>
          <p:cNvPr id="4098" name="Picture 2" descr="C:\Users\1\Desktop\Дунай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785926"/>
            <a:ext cx="4038600" cy="40005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Господарське значення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00568"/>
          </a:xfrm>
        </p:spPr>
        <p:txBody>
          <a:bodyPr>
            <a:normAutofit fontScale="55000" lnSpcReduction="20000"/>
          </a:bodyPr>
          <a:lstStyle/>
          <a:p>
            <a:r>
              <a:rPr lang="ru-RU" sz="3200" b="1" dirty="0" smtClean="0"/>
              <a:t>Дунай </a:t>
            </a:r>
            <a:r>
              <a:rPr lang="ru-RU" sz="3200" b="1" dirty="0" err="1" smtClean="0"/>
              <a:t>має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велике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гос</a:t>
            </a:r>
            <a:r>
              <a:rPr lang="ru-RU" sz="3200" b="1" dirty="0" smtClean="0"/>
              <a:t>. </a:t>
            </a:r>
            <a:r>
              <a:rPr lang="ru-RU" sz="3200" b="1" dirty="0" err="1" smtClean="0"/>
              <a:t>Значення</a:t>
            </a:r>
            <a:r>
              <a:rPr lang="ru-RU" sz="3200" b="1" dirty="0" smtClean="0"/>
              <a:t> для </a:t>
            </a:r>
            <a:r>
              <a:rPr lang="ru-RU" sz="3200" b="1" dirty="0" err="1" smtClean="0"/>
              <a:t>всіх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придунайських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країнах</a:t>
            </a:r>
            <a:r>
              <a:rPr lang="ru-RU" sz="3200" b="1" dirty="0" smtClean="0"/>
              <a:t>. </a:t>
            </a:r>
            <a:r>
              <a:rPr lang="ru-RU" sz="3200" b="1" dirty="0" err="1" smtClean="0"/>
              <a:t>Ріка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судноплавна</a:t>
            </a:r>
            <a:r>
              <a:rPr lang="ru-RU" sz="3200" b="1" dirty="0" smtClean="0"/>
              <a:t> на 2500км. </a:t>
            </a:r>
            <a:r>
              <a:rPr lang="ru-RU" sz="3200" b="1" dirty="0" err="1" smtClean="0"/>
              <a:t>від</a:t>
            </a:r>
            <a:r>
              <a:rPr lang="ru-RU" sz="3200" b="1" dirty="0" smtClean="0"/>
              <a:t> гирла. На </a:t>
            </a:r>
            <a:r>
              <a:rPr lang="ru-RU" sz="3200" b="1" dirty="0" err="1" smtClean="0"/>
              <a:t>Дунаї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споруджено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сітку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каналів</a:t>
            </a:r>
            <a:r>
              <a:rPr lang="ru-RU" sz="3200" b="1" dirty="0" smtClean="0"/>
              <a:t>, проведено </a:t>
            </a:r>
            <a:r>
              <a:rPr lang="ru-RU" sz="3200" b="1" dirty="0" err="1" smtClean="0"/>
              <a:t>обвалування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берегів</a:t>
            </a:r>
            <a:r>
              <a:rPr lang="ru-RU" sz="3200" b="1" dirty="0" smtClean="0"/>
              <a:t>. Каналами Дунаю </a:t>
            </a:r>
            <a:r>
              <a:rPr lang="ru-RU" sz="3200" b="1" dirty="0" err="1" smtClean="0"/>
              <a:t>сполучаються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басейну</a:t>
            </a:r>
            <a:r>
              <a:rPr lang="ru-RU" sz="3200" b="1" dirty="0" smtClean="0"/>
              <a:t> Рейну, </a:t>
            </a:r>
            <a:r>
              <a:rPr lang="ru-RU" sz="3200" b="1" dirty="0" err="1" smtClean="0"/>
              <a:t>Єльби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Одри</a:t>
            </a:r>
            <a:r>
              <a:rPr lang="ru-RU" sz="3200" b="1" dirty="0" smtClean="0"/>
              <a:t> та </a:t>
            </a:r>
            <a:r>
              <a:rPr lang="ru-RU" sz="3200" b="1" dirty="0" err="1" smtClean="0"/>
              <a:t>з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Чорним</a:t>
            </a:r>
            <a:r>
              <a:rPr lang="ru-RU" sz="3200" b="1" dirty="0" smtClean="0"/>
              <a:t> морем. По Дунаю </a:t>
            </a:r>
            <a:r>
              <a:rPr lang="ru-RU" sz="3200" b="1" dirty="0" err="1" smtClean="0"/>
              <a:t>здійснюються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значні</a:t>
            </a:r>
            <a:r>
              <a:rPr lang="ru-RU" sz="3200" b="1" dirty="0" smtClean="0"/>
              <a:t> за </a:t>
            </a:r>
            <a:r>
              <a:rPr lang="ru-RU" sz="3200" b="1" dirty="0" err="1" smtClean="0"/>
              <a:t>обсягом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вантажні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пасажирські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перевезення</a:t>
            </a:r>
            <a:r>
              <a:rPr lang="ru-RU" sz="3200" b="1" dirty="0" smtClean="0"/>
              <a:t>. </a:t>
            </a:r>
            <a:r>
              <a:rPr lang="ru-RU" sz="3200" b="1" dirty="0" err="1" smtClean="0"/>
              <a:t>Основні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порти:Регенсбург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Братіслава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Відень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Будапешт,Белград</a:t>
            </a:r>
            <a:r>
              <a:rPr lang="ru-RU" sz="3200" b="1" dirty="0" smtClean="0"/>
              <a:t>. </a:t>
            </a:r>
            <a:r>
              <a:rPr lang="ru-RU" sz="3200" b="1" dirty="0" err="1" smtClean="0"/>
              <a:t>Пересічний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річний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вилов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риби</a:t>
            </a:r>
            <a:r>
              <a:rPr lang="ru-RU" sz="3200" b="1" dirty="0" smtClean="0"/>
              <a:t> – 600000. </a:t>
            </a:r>
            <a:r>
              <a:rPr lang="ru-RU" sz="3200" b="1" dirty="0" err="1" smtClean="0"/>
              <a:t>потенціал</a:t>
            </a:r>
            <a:r>
              <a:rPr lang="ru-RU" sz="3200" b="1" dirty="0" smtClean="0"/>
              <a:t> Дунаю в </a:t>
            </a:r>
            <a:r>
              <a:rPr lang="ru-RU" sz="3200" b="1" dirty="0" err="1" smtClean="0"/>
              <a:t>пересічний</a:t>
            </a:r>
            <a:r>
              <a:rPr lang="ru-RU" sz="3200" b="1" dirty="0" smtClean="0"/>
              <a:t> за </a:t>
            </a:r>
            <a:r>
              <a:rPr lang="ru-RU" sz="3200" b="1" dirty="0" err="1" smtClean="0"/>
              <a:t>водністю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рік</a:t>
            </a:r>
            <a:r>
              <a:rPr lang="ru-RU" sz="3200" b="1" dirty="0" smtClean="0"/>
              <a:t> становить 42млрд.кВт\год.основні порти Дунаю в </a:t>
            </a:r>
            <a:r>
              <a:rPr lang="ru-RU" sz="3200" b="1" dirty="0" err="1" smtClean="0"/>
              <a:t>Рені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Ізмаїл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Кілія</a:t>
            </a:r>
            <a:r>
              <a:rPr lang="ru-RU" sz="3200" b="1" dirty="0" smtClean="0"/>
              <a:t>, Вилкове.</a:t>
            </a:r>
          </a:p>
          <a:p>
            <a:endParaRPr lang="ru-RU" dirty="0"/>
          </a:p>
        </p:txBody>
      </p:sp>
      <p:pic>
        <p:nvPicPr>
          <p:cNvPr id="1026" name="Picture 2" descr="C:\Users\1\Desktop\dunai_cruise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571612"/>
            <a:ext cx="4038600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244</Words>
  <Application>Microsoft Office PowerPoint</Application>
  <PresentationFormat>Экран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Презентація на тему: річка Дунай</vt:lpstr>
      <vt:lpstr>Річка Дунай</vt:lpstr>
      <vt:lpstr>Презентация PowerPoint</vt:lpstr>
      <vt:lpstr>Презентация PowerPoint</vt:lpstr>
      <vt:lpstr>Презентация PowerPoint</vt:lpstr>
      <vt:lpstr>Презентация PowerPoint</vt:lpstr>
      <vt:lpstr>Середній Дунай</vt:lpstr>
      <vt:lpstr>Нижній Дунай</vt:lpstr>
      <vt:lpstr>Господарське значення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річка Дунай</dc:title>
  <dc:creator>1</dc:creator>
  <cp:lastModifiedBy>Maksim Kitskaylo</cp:lastModifiedBy>
  <cp:revision>12</cp:revision>
  <dcterms:created xsi:type="dcterms:W3CDTF">2016-04-11T15:40:21Z</dcterms:created>
  <dcterms:modified xsi:type="dcterms:W3CDTF">2018-09-26T14:00:59Z</dcterms:modified>
</cp:coreProperties>
</file>